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8" r:id="rId6"/>
    <p:sldId id="269" r:id="rId7"/>
    <p:sldId id="263" r:id="rId8"/>
    <p:sldId id="271" r:id="rId9"/>
    <p:sldId id="265" r:id="rId10"/>
    <p:sldId id="264" r:id="rId11"/>
    <p:sldId id="270" r:id="rId12"/>
    <p:sldId id="260" r:id="rId13"/>
    <p:sldId id="261" r:id="rId14"/>
    <p:sldId id="267" r:id="rId15"/>
    <p:sldId id="272" r:id="rId16"/>
    <p:sldId id="266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70" d="100"/>
          <a:sy n="70" d="100"/>
        </p:scale>
        <p:origin x="-1164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0902-4376-46B5-A9B5-B77CE368CC9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5FC66-4287-49AD-9CA1-ADD9F3888E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9623-59E9-4FC5-ACC4-B34F8BA531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807-CE39-4255-812C-4938CB632E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9794287-E391-45E9-A39C-7805D4BBDC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EB4A-5E74-4B5F-8418-E86C03093B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0D7C-AF8B-474F-B9DE-EFE806B5F1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950-F565-48D9-9A3F-62295510EA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79E2-020A-4781-A7C8-3B955749C7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13255-6285-4F08-92B9-7B98A317B5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A75E-0812-47C1-AFFF-8AE7A06B41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9FB55B-3866-4C4D-BDA5-8C78BA2899E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smtClean="0"/>
              <a:t>Evaluation of Windows 7 RC Build 7100 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ZA" smtClean="0"/>
              <a:t>By </a:t>
            </a:r>
          </a:p>
          <a:p>
            <a:r>
              <a:rPr lang="en-ZA" smtClean="0"/>
              <a:t>Muswera Walter</a:t>
            </a:r>
          </a:p>
          <a:p>
            <a:endParaRPr lang="en-ZA" smtClean="0"/>
          </a:p>
          <a:p>
            <a:r>
              <a:rPr lang="en-ZA" smtClean="0"/>
              <a:t>Supervisor: Mr John Ebden</a:t>
            </a:r>
          </a:p>
          <a:p>
            <a:endParaRPr lang="en-ZA" smtClean="0"/>
          </a:p>
          <a:p>
            <a:r>
              <a:rPr lang="en-ZA" smtClean="0"/>
              <a:t>Consultants: Billy Morgan and Jill Japp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/>
            <a:r>
              <a:rPr lang="en-ZA" dirty="0" smtClean="0"/>
              <a:t>Software Compatibility Tests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pitchFamily="34" charset="0"/>
              <a:buChar char="•"/>
            </a:pPr>
            <a:r>
              <a:rPr lang="en-ZA" sz="2400" dirty="0" smtClean="0"/>
              <a:t>Compatibility issues</a:t>
            </a:r>
          </a:p>
          <a:p>
            <a:pPr marL="609600" indent="-609600">
              <a:buFont typeface="Arial" pitchFamily="34" charset="0"/>
              <a:buChar char="•"/>
            </a:pPr>
            <a:endParaRPr lang="en-ZA" sz="2400" dirty="0" smtClean="0"/>
          </a:p>
          <a:p>
            <a:pPr marL="609600" indent="-609600">
              <a:buFont typeface="Arial" pitchFamily="34" charset="0"/>
              <a:buChar char="•"/>
            </a:pPr>
            <a:r>
              <a:rPr lang="en-ZA" sz="2400" dirty="0" smtClean="0"/>
              <a:t>Games to test graphics rendering</a:t>
            </a:r>
          </a:p>
          <a:p>
            <a:pPr marL="1009650" lvl="1" indent="-609600">
              <a:buFont typeface="Wingdings" pitchFamily="2" charset="2"/>
              <a:buChar char="§"/>
            </a:pPr>
            <a:r>
              <a:rPr lang="en-ZA" sz="2000" dirty="0" smtClean="0"/>
              <a:t>DirectX 11</a:t>
            </a:r>
          </a:p>
          <a:p>
            <a:pPr marL="1009650" lvl="1" indent="-609600">
              <a:buNone/>
            </a:pPr>
            <a:r>
              <a:rPr lang="en-ZA" sz="2000" dirty="0" smtClean="0"/>
              <a:t>	</a:t>
            </a:r>
            <a:endParaRPr lang="en-ZA" sz="2000" dirty="0"/>
          </a:p>
          <a:p>
            <a:pPr marL="609600" indent="-609600">
              <a:buFont typeface="Arial" pitchFamily="34" charset="0"/>
              <a:buChar char="•"/>
            </a:pPr>
            <a:r>
              <a:rPr lang="en-ZA" sz="2400" dirty="0" smtClean="0"/>
              <a:t>Drivers</a:t>
            </a:r>
            <a:endParaRPr lang="en-Z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Security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740277"/>
          </a:xfrm>
        </p:spPr>
        <p:txBody>
          <a:bodyPr/>
          <a:lstStyle/>
          <a:p>
            <a:r>
              <a:rPr lang="en-ZA" dirty="0" err="1" smtClean="0"/>
              <a:t>Bitlocker</a:t>
            </a:r>
            <a:r>
              <a:rPr lang="en-ZA" dirty="0" smtClean="0"/>
              <a:t> and </a:t>
            </a:r>
            <a:r>
              <a:rPr lang="en-ZA" dirty="0" err="1" smtClean="0"/>
              <a:t>Bitlocker</a:t>
            </a:r>
            <a:r>
              <a:rPr lang="en-ZA" dirty="0" smtClean="0"/>
              <a:t> To Go</a:t>
            </a:r>
          </a:p>
          <a:p>
            <a:pPr lvl="1">
              <a:buFont typeface="Wingdings" pitchFamily="2" charset="2"/>
              <a:buChar char="§"/>
            </a:pPr>
            <a:r>
              <a:rPr lang="en-ZA" dirty="0" smtClean="0"/>
              <a:t>TPM and PCR</a:t>
            </a:r>
          </a:p>
          <a:p>
            <a:pPr lvl="1">
              <a:buFont typeface="Wingdings" pitchFamily="2" charset="2"/>
              <a:buChar char="§"/>
            </a:pPr>
            <a:r>
              <a:rPr lang="en-ZA" dirty="0" smtClean="0"/>
              <a:t>Usability on other PCs running other </a:t>
            </a:r>
            <a:r>
              <a:rPr lang="en-ZA" dirty="0" err="1" smtClean="0"/>
              <a:t>OSes</a:t>
            </a:r>
            <a:endParaRPr lang="en-ZA" dirty="0" smtClean="0"/>
          </a:p>
          <a:p>
            <a:r>
              <a:rPr lang="en-ZA" dirty="0" smtClean="0"/>
              <a:t>UAC</a:t>
            </a:r>
          </a:p>
          <a:p>
            <a:pPr lvl="1">
              <a:buFont typeface="Wingdings" pitchFamily="2" charset="2"/>
              <a:buChar char="§"/>
            </a:pPr>
            <a:r>
              <a:rPr lang="en-ZA" dirty="0" smtClean="0"/>
              <a:t>Implementation of the 4 new levels</a:t>
            </a:r>
          </a:p>
          <a:p>
            <a:r>
              <a:rPr lang="en-ZA" dirty="0" smtClean="0"/>
              <a:t>Device identification and authentication</a:t>
            </a:r>
            <a:endParaRPr lang="en-Z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System Requirements</a:t>
            </a: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sz="2800" dirty="0"/>
              <a:t>1 GHz 32-bit or 64-bit processor</a:t>
            </a:r>
          </a:p>
          <a:p>
            <a:pPr marL="533400" indent="-533400"/>
            <a:r>
              <a:rPr lang="en-US" sz="2800" dirty="0"/>
              <a:t>1 GB of system memory</a:t>
            </a:r>
          </a:p>
          <a:p>
            <a:pPr marL="533400" indent="-533400"/>
            <a:r>
              <a:rPr lang="en-US" sz="2800" dirty="0"/>
              <a:t>16 GB of available disk space</a:t>
            </a:r>
          </a:p>
          <a:p>
            <a:pPr marL="533400" indent="-533400"/>
            <a:r>
              <a:rPr lang="en-US" sz="2800" dirty="0"/>
              <a:t>support for DirectX 9 graphics with 128 MB memory (to enable the Aero theme)</a:t>
            </a:r>
          </a:p>
          <a:p>
            <a:pPr marL="533400" indent="-533400"/>
            <a:r>
              <a:rPr lang="en-US" sz="2800" dirty="0"/>
              <a:t>DVD-R/W Drive</a:t>
            </a:r>
          </a:p>
          <a:p>
            <a:pPr marL="533400" indent="-533400"/>
            <a:r>
              <a:rPr lang="en-US" sz="2800" dirty="0"/>
              <a:t>Internet access </a:t>
            </a:r>
            <a:r>
              <a:rPr lang="en-US" sz="2800" dirty="0" smtClean="0"/>
              <a:t>for updates</a:t>
            </a:r>
            <a:endParaRPr lang="en-US" sz="2800" dirty="0"/>
          </a:p>
          <a:p>
            <a:pPr marL="1714500" lvl="3" indent="-342900">
              <a:buFont typeface="Wingdings" pitchFamily="2" charset="2"/>
              <a:buChar char="Ø"/>
            </a:pPr>
            <a:r>
              <a:rPr lang="en-ZA" dirty="0" smtClean="0">
                <a:solidFill>
                  <a:srgbClr val="FF0000"/>
                </a:solidFill>
              </a:rPr>
              <a:t>Same as Vista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Versions, Features and Availability</a:t>
            </a:r>
            <a:endParaRPr lang="en-GB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ZA" sz="2800" dirty="0" smtClean="0"/>
          </a:p>
          <a:p>
            <a:r>
              <a:rPr lang="en-ZA" sz="2800" dirty="0" smtClean="0"/>
              <a:t>Starter</a:t>
            </a:r>
          </a:p>
          <a:p>
            <a:r>
              <a:rPr lang="en-ZA" sz="2800" dirty="0" smtClean="0"/>
              <a:t>Home </a:t>
            </a:r>
            <a:r>
              <a:rPr lang="en-ZA" sz="2800" dirty="0"/>
              <a:t>basic</a:t>
            </a:r>
          </a:p>
          <a:p>
            <a:r>
              <a:rPr lang="en-ZA" sz="2800" dirty="0"/>
              <a:t>Home Premium</a:t>
            </a:r>
          </a:p>
          <a:p>
            <a:r>
              <a:rPr lang="en-ZA" sz="2800" dirty="0" smtClean="0"/>
              <a:t>Professional </a:t>
            </a:r>
            <a:endParaRPr lang="en-ZA" sz="2800" dirty="0"/>
          </a:p>
          <a:p>
            <a:r>
              <a:rPr lang="en-ZA" sz="2800" dirty="0" smtClean="0"/>
              <a:t>Ultimate</a:t>
            </a:r>
            <a:endParaRPr lang="en-GB" sz="2800" dirty="0" smtClean="0"/>
          </a:p>
          <a:p>
            <a:r>
              <a:rPr lang="en-ZA" sz="2800" dirty="0" smtClean="0"/>
              <a:t>Enterprise</a:t>
            </a:r>
            <a:endParaRPr lang="en-ZA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System Support</a:t>
            </a:r>
            <a:endParaRPr lang="en-GB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ZA" sz="2800" dirty="0" err="1" smtClean="0"/>
              <a:t>Availabilty</a:t>
            </a:r>
            <a:r>
              <a:rPr lang="en-ZA" sz="2800" dirty="0" smtClean="0"/>
              <a:t> of updates</a:t>
            </a:r>
          </a:p>
          <a:p>
            <a:endParaRPr lang="en-ZA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Tests still to be Implemented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400" dirty="0" smtClean="0"/>
              <a:t>Deployment Test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Copying Windows 7 to multiple machines from a single source using various tools that it comes with</a:t>
            </a:r>
          </a:p>
          <a:p>
            <a:pPr lvl="1">
              <a:buFont typeface="Wingdings" pitchFamily="2" charset="2"/>
              <a:buChar char="§"/>
            </a:pPr>
            <a:r>
              <a:rPr lang="en-ZA" sz="2200" dirty="0" smtClean="0"/>
              <a:t>The </a:t>
            </a:r>
            <a:r>
              <a:rPr lang="en-ZA" sz="2200" i="1" dirty="0" smtClean="0"/>
              <a:t>Deployment Image Servicing and Management</a:t>
            </a:r>
            <a:r>
              <a:rPr lang="en-ZA" sz="2200" dirty="0" smtClean="0"/>
              <a:t> (DISM)</a:t>
            </a:r>
          </a:p>
          <a:p>
            <a:pPr lvl="1">
              <a:buFont typeface="Wingdings" pitchFamily="2" charset="2"/>
              <a:buChar char="§"/>
            </a:pPr>
            <a:r>
              <a:rPr lang="en-ZA" sz="2200" i="1" dirty="0" smtClean="0"/>
              <a:t>Dynamic Driver Provisioning</a:t>
            </a:r>
          </a:p>
          <a:p>
            <a:pPr lvl="1">
              <a:buNone/>
            </a:pPr>
            <a:endParaRPr lang="en-ZA" sz="2200" dirty="0" smtClean="0"/>
          </a:p>
          <a:p>
            <a:r>
              <a:rPr lang="en-ZA" sz="2400" dirty="0" smtClean="0"/>
              <a:t>Virtualisation</a:t>
            </a:r>
          </a:p>
          <a:p>
            <a:pPr lvl="1">
              <a:buFont typeface="Wingdings" pitchFamily="2" charset="2"/>
              <a:buChar char="§"/>
            </a:pPr>
            <a:r>
              <a:rPr lang="en-ZA" sz="2200" dirty="0" err="1" smtClean="0"/>
              <a:t>Vmware</a:t>
            </a:r>
            <a:r>
              <a:rPr lang="en-ZA" sz="2200" dirty="0" smtClean="0"/>
              <a:t> </a:t>
            </a:r>
            <a:r>
              <a:rPr lang="en-ZA" sz="2200" dirty="0" err="1" smtClean="0"/>
              <a:t>vs</a:t>
            </a:r>
            <a:r>
              <a:rPr lang="en-ZA" sz="2200" dirty="0" smtClean="0"/>
              <a:t> Microsoft Virtual PC (supporting Windows XP Mode)</a:t>
            </a:r>
            <a:endParaRPr lang="en-ZA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/>
          <a:lstStyle/>
          <a:p>
            <a:r>
              <a:rPr lang="en-ZA" dirty="0"/>
              <a:t>Questions?</a:t>
            </a: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Background</a:t>
            </a:r>
            <a:endParaRPr lang="en-GB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r>
              <a:rPr lang="en-ZA" sz="2400" dirty="0" smtClean="0"/>
              <a:t>Vista </a:t>
            </a:r>
            <a:r>
              <a:rPr lang="en-ZA" sz="2400" dirty="0"/>
              <a:t>was not received warmly </a:t>
            </a:r>
            <a:r>
              <a:rPr lang="en-ZA" sz="2400" dirty="0" smtClean="0"/>
              <a:t>due to bugs</a:t>
            </a:r>
            <a:r>
              <a:rPr lang="en-ZA" sz="2400" dirty="0"/>
              <a:t>, crashes, </a:t>
            </a:r>
            <a:r>
              <a:rPr lang="en-ZA" sz="2400" dirty="0" smtClean="0"/>
              <a:t>poor performance, software incompatibility etc</a:t>
            </a:r>
          </a:p>
          <a:p>
            <a:endParaRPr lang="en-ZA" sz="2400" dirty="0"/>
          </a:p>
          <a:p>
            <a:r>
              <a:rPr lang="en-ZA" sz="2400" dirty="0"/>
              <a:t>Microsoft </a:t>
            </a:r>
            <a:r>
              <a:rPr lang="en-ZA" sz="2400" dirty="0" smtClean="0"/>
              <a:t>has been working </a:t>
            </a:r>
            <a:r>
              <a:rPr lang="en-ZA" sz="2400" dirty="0"/>
              <a:t>on a new Operating </a:t>
            </a:r>
            <a:r>
              <a:rPr lang="en-ZA" sz="2400" dirty="0" smtClean="0"/>
              <a:t>System</a:t>
            </a:r>
          </a:p>
          <a:p>
            <a:endParaRPr lang="en-ZA" sz="2400" dirty="0"/>
          </a:p>
          <a:p>
            <a:r>
              <a:rPr lang="en-ZA" sz="2400" dirty="0" smtClean="0"/>
              <a:t>Current available release Windows </a:t>
            </a:r>
            <a:r>
              <a:rPr lang="en-ZA" sz="2400" dirty="0"/>
              <a:t>7 </a:t>
            </a:r>
            <a:r>
              <a:rPr lang="en-ZA" sz="2400" dirty="0" smtClean="0"/>
              <a:t>RC </a:t>
            </a:r>
            <a:r>
              <a:rPr lang="en-ZA" sz="2400" dirty="0"/>
              <a:t>Build </a:t>
            </a:r>
            <a:r>
              <a:rPr lang="en-ZA" sz="2400" dirty="0" smtClean="0"/>
              <a:t>7100 May 2009</a:t>
            </a:r>
            <a:endParaRPr lang="en-GB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r>
              <a:rPr lang="en-ZA" sz="4400" dirty="0" smtClean="0"/>
              <a:t>Motivation</a:t>
            </a:r>
            <a:endParaRPr lang="en-GB" sz="4400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idx="1"/>
          </p:nvPr>
        </p:nvSpPr>
        <p:spPr>
          <a:xfrm>
            <a:off x="428596" y="1142984"/>
            <a:ext cx="8229600" cy="5214974"/>
          </a:xfrm>
        </p:spPr>
        <p:txBody>
          <a:bodyPr/>
          <a:lstStyle/>
          <a:p>
            <a:pPr>
              <a:buNone/>
            </a:pP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Claims have been made about improvements that have been made on Windows 7 since the XP era and the ill fated Vista era:</a:t>
            </a:r>
          </a:p>
          <a:p>
            <a:pPr lvl="1">
              <a:buFont typeface="Wingdings" pitchFamily="2" charset="2"/>
              <a:buChar char="§"/>
            </a:pPr>
            <a:r>
              <a:rPr lang="en-ZA" sz="2200" dirty="0">
                <a:solidFill>
                  <a:schemeClr val="tx1"/>
                </a:solidFill>
                <a:latin typeface="+mn-lt"/>
              </a:rPr>
              <a:t>Ease and speed of installation</a:t>
            </a:r>
          </a:p>
          <a:p>
            <a:pPr lvl="1">
              <a:buFont typeface="Wingdings" pitchFamily="2" charset="2"/>
              <a:buChar char="§"/>
            </a:pPr>
            <a:r>
              <a:rPr lang="en-ZA" sz="2200" dirty="0" smtClean="0"/>
              <a:t>Fast start-up and shutdown time</a:t>
            </a:r>
          </a:p>
          <a:p>
            <a:pPr lvl="1">
              <a:buFont typeface="Wingdings" pitchFamily="2" charset="2"/>
              <a:buChar char="§"/>
            </a:pPr>
            <a:r>
              <a:rPr lang="en-ZA" sz="2200" dirty="0">
                <a:solidFill>
                  <a:schemeClr val="tx1"/>
                </a:solidFill>
                <a:latin typeface="+mn-lt"/>
              </a:rPr>
              <a:t>Enhanced performance (graphics, disk I/O, robustness etc)</a:t>
            </a:r>
          </a:p>
          <a:p>
            <a:pPr lvl="1">
              <a:buFont typeface="Wingdings" pitchFamily="2" charset="2"/>
              <a:buChar char="§"/>
            </a:pPr>
            <a:r>
              <a:rPr lang="en-ZA" sz="2200" dirty="0">
                <a:solidFill>
                  <a:schemeClr val="tx1"/>
                </a:solidFill>
                <a:latin typeface="+mn-lt"/>
              </a:rPr>
              <a:t>Security</a:t>
            </a:r>
          </a:p>
          <a:p>
            <a:pPr lvl="1">
              <a:buFont typeface="Wingdings" pitchFamily="2" charset="2"/>
              <a:buChar char="§"/>
            </a:pPr>
            <a:r>
              <a:rPr lang="en-ZA" sz="2200" dirty="0">
                <a:solidFill>
                  <a:schemeClr val="tx1"/>
                </a:solidFill>
                <a:latin typeface="+mn-lt"/>
              </a:rPr>
              <a:t>Software compatibility</a:t>
            </a:r>
          </a:p>
          <a:p>
            <a:pPr lvl="1">
              <a:buFont typeface="Wingdings" pitchFamily="2" charset="2"/>
              <a:buChar char="§"/>
            </a:pPr>
            <a:r>
              <a:rPr lang="en-ZA" sz="2200" dirty="0">
                <a:solidFill>
                  <a:schemeClr val="tx1"/>
                </a:solidFill>
                <a:latin typeface="+mn-lt"/>
              </a:rPr>
              <a:t>User friendliness</a:t>
            </a:r>
          </a:p>
          <a:p>
            <a:pPr>
              <a:buNone/>
            </a:pP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This assessment </a:t>
            </a:r>
            <a:r>
              <a:rPr lang="en-ZA" sz="2400" dirty="0" smtClean="0"/>
              <a:t>is being carried out</a:t>
            </a: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validate some of these claims</a:t>
            </a:r>
            <a:endParaRPr lang="en-ZA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Importance of this Research</a:t>
            </a:r>
            <a:endParaRPr lang="en-GB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ZA" sz="2400" dirty="0" smtClean="0"/>
              <a:t>Every new OS should be tested/evaluated before being deployed at full scale to allow for:</a:t>
            </a:r>
          </a:p>
          <a:p>
            <a:pPr lvl="1">
              <a:buFont typeface="Wingdings" pitchFamily="2" charset="2"/>
              <a:buChar char="§"/>
            </a:pPr>
            <a:r>
              <a:rPr lang="en-ZA" sz="2200" dirty="0" smtClean="0"/>
              <a:t>Planning of transition (upgrade and training)</a:t>
            </a:r>
          </a:p>
          <a:p>
            <a:pPr lvl="1">
              <a:buFont typeface="Wingdings" pitchFamily="2" charset="2"/>
              <a:buChar char="§"/>
            </a:pPr>
            <a:r>
              <a:rPr lang="en-ZA" sz="2200" dirty="0" smtClean="0"/>
              <a:t>Avert loss of time and revenue through crashes and incompatibilities</a:t>
            </a:r>
          </a:p>
          <a:p>
            <a:pPr lvl="1">
              <a:buFont typeface="Wingdings" pitchFamily="2" charset="2"/>
              <a:buChar char="§"/>
            </a:pPr>
            <a:r>
              <a:rPr lang="en-ZA" sz="2200" dirty="0" smtClean="0"/>
              <a:t>Evaluate availability of system support</a:t>
            </a:r>
          </a:p>
          <a:p>
            <a:pPr lvl="1">
              <a:buNone/>
            </a:pPr>
            <a:endParaRPr lang="en-ZA" sz="2400" dirty="0" smtClean="0"/>
          </a:p>
          <a:p>
            <a:r>
              <a:rPr lang="en-ZA" sz="2400" dirty="0" smtClean="0"/>
              <a:t>It affords users the opportunity to make informed decisions when choosing the OS that suites their needs</a:t>
            </a:r>
          </a:p>
          <a:p>
            <a:pPr lvl="1">
              <a:buNone/>
            </a:pPr>
            <a:endParaRPr lang="en-ZA" dirty="0"/>
          </a:p>
          <a:p>
            <a:pPr lvl="1">
              <a:buFontTx/>
              <a:buNone/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en-Z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</a:t>
            </a:r>
            <a:r>
              <a:rPr lang="en-ZA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ests currently being carried out</a:t>
            </a:r>
            <a:endParaRPr lang="en-Z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072098"/>
          </a:xfrm>
        </p:spPr>
        <p:txBody>
          <a:bodyPr/>
          <a:lstStyle/>
          <a:p>
            <a:pPr lvl="0"/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Install</a:t>
            </a:r>
            <a:r>
              <a:rPr lang="en-ZA" sz="2400" dirty="0" smtClean="0"/>
              <a:t>ation time for</a:t>
            </a: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each </a:t>
            </a: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</a:t>
            </a:r>
            <a:endParaRPr lang="en-ZA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ZA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Disk space </a:t>
            </a:r>
            <a:r>
              <a:rPr lang="en-Z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 in the standard </a:t>
            </a: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install</a:t>
            </a:r>
            <a:endParaRPr lang="en-ZA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ZA" sz="2400" dirty="0" smtClean="0"/>
          </a:p>
          <a:p>
            <a:pPr lvl="0"/>
            <a:r>
              <a:rPr lang="en-ZA" sz="2400" dirty="0" smtClean="0"/>
              <a:t>Logon, </a:t>
            </a: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boot </a:t>
            </a:r>
            <a:r>
              <a:rPr lang="en-Z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 and shutdown </a:t>
            </a: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</a:t>
            </a:r>
            <a:endParaRPr lang="en-ZA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endParaRPr lang="en-ZA" sz="2400" dirty="0" smtClean="0"/>
          </a:p>
          <a:p>
            <a:pPr lvl="0"/>
            <a:r>
              <a:rPr lang="en-ZA" sz="2400" dirty="0" smtClean="0"/>
              <a:t>File </a:t>
            </a: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copy from </a:t>
            </a:r>
            <a:r>
              <a:rPr lang="en-Z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USB to HD and from HD to </a:t>
            </a: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HD</a:t>
            </a:r>
          </a:p>
          <a:p>
            <a:pPr lvl="0">
              <a:buNone/>
            </a:pPr>
            <a:endParaRPr lang="en-ZA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Performance Test benchmarking</a:t>
            </a:r>
          </a:p>
          <a:p>
            <a:pPr lvl="0">
              <a:buNone/>
            </a:pPr>
            <a:endParaRPr lang="en-ZA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Strain </a:t>
            </a:r>
            <a:r>
              <a:rPr lang="en-Z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 </a:t>
            </a: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benchmarking</a:t>
            </a:r>
            <a:endParaRPr lang="en-ZA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Z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Points to Note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lvl="0"/>
            <a:r>
              <a:rPr lang="en-Z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same computer hardware </a:t>
            </a: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being used </a:t>
            </a:r>
            <a:r>
              <a:rPr lang="en-Z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all tests</a:t>
            </a:r>
          </a:p>
          <a:p>
            <a:pPr lvl="0"/>
            <a:r>
              <a:rPr lang="en-ZA" sz="2400" dirty="0" smtClean="0"/>
              <a:t>Fresh installations of </a:t>
            </a:r>
            <a:r>
              <a:rPr lang="en-ZA" sz="2400" dirty="0" err="1" smtClean="0"/>
              <a:t>OSes</a:t>
            </a:r>
            <a:endParaRPr lang="en-ZA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Results obtained will reflect </a:t>
            </a:r>
            <a:r>
              <a:rPr lang="en-Z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</a:t>
            </a: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gets </a:t>
            </a:r>
            <a:r>
              <a:rPr lang="en-Z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</a:t>
            </a: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</a:t>
            </a:r>
            <a:r>
              <a:rPr lang="en-Z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install a plain OS without any tweaks or configuration changes (standard install) like most users do.</a:t>
            </a:r>
          </a:p>
          <a:p>
            <a:pPr lvl="0"/>
            <a:r>
              <a:rPr lang="en-Z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Install time </a:t>
            </a:r>
            <a:r>
              <a:rPr lang="en-ZA" sz="2400" dirty="0" smtClean="0"/>
              <a:t>i</a:t>
            </a: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 </a:t>
            </a:r>
            <a:r>
              <a:rPr lang="en-Z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measured from the moment the option to boot from CD/DVD was chosen until the point where the desktop reached.</a:t>
            </a:r>
          </a:p>
          <a:p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Windows </a:t>
            </a:r>
            <a:r>
              <a:rPr lang="en-Z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version </a:t>
            </a: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being used: 32bit RC</a:t>
            </a:r>
            <a:r>
              <a:rPr lang="en-ZA" sz="2400" dirty="0" smtClean="0"/>
              <a:t> </a:t>
            </a: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Build 7100 (Ultimate)</a:t>
            </a:r>
          </a:p>
          <a:p>
            <a:r>
              <a:rPr lang="en-ZA" sz="2400" dirty="0" smtClean="0"/>
              <a:t>XP version being used: 32bit SP3 (Professional)</a:t>
            </a:r>
            <a:endParaRPr lang="en-Z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Installation </a:t>
            </a:r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Average installation time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ZA" sz="2400" dirty="0" smtClean="0"/>
              <a:t>Disk space used in the standard install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Ease of installation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Interactiveness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Boot Time and Shutdown Time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400" dirty="0" smtClean="0"/>
              <a:t>Time to get to logon screen</a:t>
            </a:r>
          </a:p>
          <a:p>
            <a:endParaRPr lang="en-ZA" sz="2400" dirty="0" smtClean="0"/>
          </a:p>
          <a:p>
            <a:r>
              <a:rPr lang="en-ZA" sz="2400" dirty="0" smtClean="0"/>
              <a:t>Time to get to working desktop</a:t>
            </a:r>
          </a:p>
          <a:p>
            <a:pPr lvl="1">
              <a:buFont typeface="Wingdings" pitchFamily="2" charset="2"/>
              <a:buChar char="§"/>
            </a:pPr>
            <a:r>
              <a:rPr lang="en-ZA" sz="2000" dirty="0" err="1" smtClean="0"/>
              <a:t>BootRacer</a:t>
            </a:r>
            <a:endParaRPr lang="en-ZA" sz="2000" dirty="0" smtClean="0"/>
          </a:p>
          <a:p>
            <a:pPr lvl="1">
              <a:buFont typeface="Wingdings" pitchFamily="2" charset="2"/>
              <a:buChar char="§"/>
            </a:pPr>
            <a:endParaRPr lang="en-ZA" sz="2000" dirty="0" smtClean="0"/>
          </a:p>
          <a:p>
            <a:r>
              <a:rPr lang="en-ZA" sz="2400" dirty="0" smtClean="0"/>
              <a:t>Time to shutdown</a:t>
            </a:r>
          </a:p>
          <a:p>
            <a:pPr lvl="1">
              <a:buFont typeface="Wingdings" pitchFamily="2" charset="2"/>
              <a:buChar char="§"/>
            </a:pPr>
            <a:r>
              <a:rPr lang="en-ZA" sz="2200" dirty="0" smtClean="0"/>
              <a:t>Being tested with and without applications installed</a:t>
            </a:r>
            <a:endParaRPr lang="en-ZA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/>
          <a:lstStyle/>
          <a:p>
            <a:r>
              <a:rPr lang="en-US" dirty="0" smtClean="0"/>
              <a:t>Performance Testing</a:t>
            </a:r>
            <a:endParaRPr lang="en-GB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357298"/>
            <a:ext cx="8229600" cy="50006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ZA" sz="2400" dirty="0" err="1" smtClean="0"/>
              <a:t>Passmark</a:t>
            </a:r>
            <a:r>
              <a:rPr lang="en-ZA" sz="2400" dirty="0" smtClean="0"/>
              <a:t>  </a:t>
            </a:r>
            <a:r>
              <a:rPr lang="en-ZA" sz="2400" dirty="0" err="1" smtClean="0"/>
              <a:t>PerformanceTest</a:t>
            </a:r>
            <a:r>
              <a:rPr lang="en-ZA" sz="2400" dirty="0" smtClean="0"/>
              <a:t>  version 7.0 is being used to assess </a:t>
            </a:r>
            <a:r>
              <a:rPr lang="en-ZA" sz="2400" dirty="0" err="1" smtClean="0"/>
              <a:t>perfomance</a:t>
            </a:r>
            <a:endParaRPr lang="en-ZA" sz="2400" dirty="0" smtClean="0"/>
          </a:p>
          <a:p>
            <a:pPr>
              <a:lnSpc>
                <a:spcPct val="90000"/>
              </a:lnSpc>
            </a:pPr>
            <a:r>
              <a:rPr lang="en-ZA" sz="2400" dirty="0" smtClean="0"/>
              <a:t>It hosts a number of  test suites each of which contains a number of different tests designed to measure different aspects of a computer system: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ZA" sz="2200" b="1" i="1" dirty="0" smtClean="0"/>
              <a:t>CPU test suite</a:t>
            </a:r>
            <a:r>
              <a:rPr lang="en-ZA" sz="2200" dirty="0" smtClean="0"/>
              <a:t> is designed to measure CPU 	operations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ZA" sz="2200" b="1" i="1" dirty="0" smtClean="0"/>
              <a:t>Graphics test suite</a:t>
            </a:r>
            <a:r>
              <a:rPr lang="en-ZA" sz="2200" dirty="0" smtClean="0"/>
              <a:t> tests of standard two dimensional graphical functions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ZA" sz="2200" b="1" i="1" dirty="0" smtClean="0"/>
              <a:t>3D Graphics test suite</a:t>
            </a:r>
            <a:r>
              <a:rPr lang="en-ZA" sz="2200" dirty="0" smtClean="0"/>
              <a:t> </a:t>
            </a:r>
            <a:r>
              <a:rPr lang="en-ZA" sz="2400" dirty="0" smtClean="0"/>
              <a:t>measures the performance of the 3D graphics hardware installed in the machine</a:t>
            </a:r>
            <a:endParaRPr lang="en-ZA" sz="22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ZA" sz="2200" b="1" i="1" dirty="0" smtClean="0"/>
              <a:t>Disk test suite</a:t>
            </a:r>
            <a:r>
              <a:rPr lang="en-ZA" sz="2200" dirty="0" smtClean="0"/>
              <a:t> is designed to measure the rate at which files are read and written</a:t>
            </a:r>
            <a:r>
              <a:rPr lang="en-ZA" sz="2200" b="1" i="1" dirty="0" smtClean="0"/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ZA" sz="2200" b="1" i="1" dirty="0" smtClean="0"/>
              <a:t>CD/DVD test suite</a:t>
            </a:r>
            <a:r>
              <a:rPr lang="en-ZA" sz="2200" dirty="0" smtClean="0"/>
              <a:t> measures CD read speed</a:t>
            </a:r>
            <a:r>
              <a:rPr lang="en-ZA" sz="2400" dirty="0" smtClean="0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1988</TotalTime>
  <Words>493</Words>
  <Application>Microsoft Office PowerPoint</Application>
  <PresentationFormat>On-screen Show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Evaluation of Windows 7 RC Build 7100 </vt:lpstr>
      <vt:lpstr>Background</vt:lpstr>
      <vt:lpstr>Motivation</vt:lpstr>
      <vt:lpstr>Importance of this Research</vt:lpstr>
      <vt:lpstr>Tests currently being carried out</vt:lpstr>
      <vt:lpstr>Points to Note</vt:lpstr>
      <vt:lpstr>Installation Tests</vt:lpstr>
      <vt:lpstr>Boot Time and Shutdown Time</vt:lpstr>
      <vt:lpstr>Performance Testing</vt:lpstr>
      <vt:lpstr>Software Compatibility Tests</vt:lpstr>
      <vt:lpstr>Security</vt:lpstr>
      <vt:lpstr>System Requirements</vt:lpstr>
      <vt:lpstr>Versions, Features and Availability</vt:lpstr>
      <vt:lpstr>System Support</vt:lpstr>
      <vt:lpstr>Tests still to be Implemented</vt:lpstr>
      <vt:lpstr>Questions?</vt:lpstr>
    </vt:vector>
  </TitlesOfParts>
  <Company>Rhodes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Windows 7 Beta </dc:title>
  <dc:creator>Defaultuser</dc:creator>
  <cp:lastModifiedBy>g09m3278</cp:lastModifiedBy>
  <cp:revision>192</cp:revision>
  <dcterms:created xsi:type="dcterms:W3CDTF">2009-03-09T11:50:48Z</dcterms:created>
  <dcterms:modified xsi:type="dcterms:W3CDTF">2009-07-28T06:25:42Z</dcterms:modified>
</cp:coreProperties>
</file>